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E4B07-095C-40A3-9AC3-72709DBD6849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1CCC3-B064-42F1-A7E0-030FED9BE3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544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1CCC3-B064-42F1-A7E0-030FED9BE3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303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reporter is specifically appointed by means of an order. The reporter then investigates and submits the report basing on the order.</a:t>
            </a:r>
          </a:p>
          <a:p>
            <a:r>
              <a:rPr lang="en-US" dirty="0" smtClean="0"/>
              <a:t>In determining the scope of</a:t>
            </a:r>
            <a:r>
              <a:rPr lang="en-US" baseline="0" dirty="0" smtClean="0"/>
              <a:t> the report,  the scope should be well defined to enhance getting clear cut information.</a:t>
            </a:r>
          </a:p>
          <a:p>
            <a:r>
              <a:rPr lang="en-US" baseline="0" dirty="0" smtClean="0"/>
              <a:t>In finding the sources of information, this should be finalized from the beginning of the report writing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1CCC3-B064-42F1-A7E0-030FED9BE35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539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Readers vary</a:t>
            </a:r>
            <a:r>
              <a:rPr lang="en-US" baseline="0" dirty="0" smtClean="0"/>
              <a:t> according to the nature or type of the report. </a:t>
            </a:r>
            <a:r>
              <a:rPr lang="en-US" dirty="0" smtClean="0"/>
              <a:t>Educational levels, positions in the organization</a:t>
            </a:r>
            <a:r>
              <a:rPr lang="en-US" baseline="0" dirty="0" smtClean="0"/>
              <a:t> and previous knowledge about the topic</a:t>
            </a:r>
            <a:r>
              <a:rPr lang="en-US" dirty="0" smtClean="0"/>
              <a:t> of the report readers should be considered.</a:t>
            </a:r>
          </a:p>
          <a:p>
            <a:r>
              <a:rPr lang="en-US" dirty="0" smtClean="0"/>
              <a:t>In regard to taking notes, the reporter should take notes when reliable information is available.</a:t>
            </a:r>
          </a:p>
          <a:p>
            <a:r>
              <a:rPr lang="en-US" dirty="0" smtClean="0"/>
              <a:t>As for </a:t>
            </a:r>
            <a:r>
              <a:rPr lang="en-US" dirty="0" err="1" smtClean="0"/>
              <a:t>anylyzing</a:t>
            </a:r>
            <a:r>
              <a:rPr lang="en-US" dirty="0" smtClean="0"/>
              <a:t> of information, a reporter</a:t>
            </a:r>
            <a:r>
              <a:rPr lang="en-US" baseline="0" dirty="0" smtClean="0"/>
              <a:t> should analyze the information without any personal bias.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1CCC3-B064-42F1-A7E0-030FED9BE35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543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When the reporter has an idea of writing a report, he should go ahead and prepare</a:t>
            </a:r>
            <a:r>
              <a:rPr lang="en-US" baseline="0" dirty="0" smtClean="0"/>
              <a:t> an outline to write the report</a:t>
            </a:r>
          </a:p>
          <a:p>
            <a:r>
              <a:rPr lang="en-US" baseline="0" dirty="0" smtClean="0"/>
              <a:t>When it comes to the actual writing of the report, a rough draft is prepared to improve the quality of the report. Then </a:t>
            </a:r>
            <a:r>
              <a:rPr lang="en-US" baseline="0" dirty="0" err="1" smtClean="0"/>
              <a:t>alkl</a:t>
            </a:r>
            <a:r>
              <a:rPr lang="en-US" baseline="0" dirty="0" smtClean="0"/>
              <a:t> the relevant information can be included in the final draft.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1CCC3-B064-42F1-A7E0-030FED9BE35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786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By posting the products or services a company is offering online, a significant size of audience gets to receive that information</a:t>
            </a:r>
          </a:p>
          <a:p>
            <a:r>
              <a:rPr lang="en-US" dirty="0" smtClean="0"/>
              <a:t>When companies market their products through social media,</a:t>
            </a:r>
            <a:r>
              <a:rPr lang="en-US" baseline="0" dirty="0" smtClean="0"/>
              <a:t> they reach out to a big audience within the shortest time</a:t>
            </a:r>
          </a:p>
          <a:p>
            <a:r>
              <a:rPr lang="en-US" baseline="0" dirty="0" smtClean="0"/>
              <a:t>By sharing information about a company or an organization and the services or product they offer, the company is able to position itself in the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1CCC3-B064-42F1-A7E0-030FED9BE35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19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1AD2EA2-9EF1-4929-B76F-EEC52A85F040}" type="datetimeFigureOut">
              <a:rPr lang="en-US" smtClean="0"/>
              <a:t>2/4/2019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A61998-8322-4328-9016-91053CE1A6C1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BUSINESS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STEPS INVOLVED IN CREATING A BUSINESS REPORT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STEPS INVOLVED IN CREATING A BUSINESS REPORT 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Appointment of a reporter</a:t>
            </a:r>
          </a:p>
          <a:p>
            <a:r>
              <a:rPr lang="en-US" dirty="0" smtClean="0"/>
              <a:t>Determining the scope of the report</a:t>
            </a:r>
          </a:p>
          <a:p>
            <a:r>
              <a:rPr lang="en-US" dirty="0" smtClean="0"/>
              <a:t>Finding the sources of information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INVOLVED IN CREATING A BUSINESS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Consideration of the reader of the report</a:t>
            </a:r>
          </a:p>
          <a:p>
            <a:r>
              <a:rPr lang="en-US" dirty="0" smtClean="0"/>
              <a:t>Taking notes</a:t>
            </a:r>
          </a:p>
          <a:p>
            <a:r>
              <a:rPr lang="en-US" dirty="0" smtClean="0"/>
              <a:t>Analyzing the information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INVOLVED IN CREATING A BUSINESS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Making an outline</a:t>
            </a:r>
          </a:p>
          <a:p>
            <a:r>
              <a:rPr lang="en-US" dirty="0" smtClean="0"/>
              <a:t>Writing the report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social media is used to distribute business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Posting the products or services an organization is offering</a:t>
            </a:r>
          </a:p>
          <a:p>
            <a:r>
              <a:rPr lang="en-US" dirty="0" smtClean="0"/>
              <a:t>Advertising and marketing</a:t>
            </a:r>
          </a:p>
          <a:p>
            <a:r>
              <a:rPr lang="en-US" dirty="0" smtClean="0"/>
              <a:t>Positioning a company or an organization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</a:t>
            </a:r>
            <a:r>
              <a:rPr lang="en-US" dirty="0" err="1" smtClean="0"/>
              <a:t>efferences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Comfort, J., </a:t>
            </a:r>
            <a:r>
              <a:rPr lang="en-US" dirty="0" err="1"/>
              <a:t>Revell</a:t>
            </a:r>
            <a:r>
              <a:rPr lang="en-US" dirty="0"/>
              <a:t>, R., &amp; Stott, C. </a:t>
            </a:r>
            <a:r>
              <a:rPr lang="en-US" dirty="0" smtClean="0"/>
              <a:t>(2014).</a:t>
            </a:r>
            <a:r>
              <a:rPr lang="en-US" dirty="0"/>
              <a:t> </a:t>
            </a:r>
            <a:r>
              <a:rPr lang="en-US" i="1" dirty="0"/>
              <a:t>Business reports in English</a:t>
            </a:r>
            <a:r>
              <a:rPr lang="en-US" dirty="0"/>
              <a:t>. Cambridge University Press</a:t>
            </a:r>
            <a:r>
              <a:rPr lang="en-US" dirty="0" smtClean="0"/>
              <a:t>.</a:t>
            </a:r>
          </a:p>
          <a:p>
            <a:r>
              <a:rPr lang="en-US" dirty="0"/>
              <a:t>Aral, S., </a:t>
            </a:r>
            <a:r>
              <a:rPr lang="en-US" dirty="0" err="1"/>
              <a:t>Dellarocas</a:t>
            </a:r>
            <a:r>
              <a:rPr lang="en-US" dirty="0"/>
              <a:t>, C., &amp; </a:t>
            </a:r>
            <a:r>
              <a:rPr lang="en-US" dirty="0" err="1"/>
              <a:t>Godes</a:t>
            </a:r>
            <a:r>
              <a:rPr lang="en-US" dirty="0"/>
              <a:t>, D. (</a:t>
            </a:r>
            <a:r>
              <a:rPr lang="en-US" dirty="0" smtClean="0"/>
              <a:t>2015). </a:t>
            </a:r>
            <a:r>
              <a:rPr lang="en-US" dirty="0"/>
              <a:t>Introduction to the special issue—social media and business transformation: a framework for research. </a:t>
            </a:r>
            <a:r>
              <a:rPr lang="en-US" i="1" dirty="0"/>
              <a:t>Information Systems Research</a:t>
            </a:r>
            <a:r>
              <a:rPr lang="en-US" dirty="0"/>
              <a:t>, </a:t>
            </a:r>
            <a:r>
              <a:rPr lang="en-US" i="1" dirty="0"/>
              <a:t>24</a:t>
            </a:r>
            <a:r>
              <a:rPr lang="en-US" dirty="0"/>
              <a:t>(1), 3-13.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63</TotalTime>
  <Words>372</Words>
  <Application>Microsoft Office PowerPoint</Application>
  <PresentationFormat>On-screen Show (4:3)</PresentationFormat>
  <Paragraphs>36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Calibri</vt:lpstr>
      <vt:lpstr>Constantia</vt:lpstr>
      <vt:lpstr>Wingdings 2</vt:lpstr>
      <vt:lpstr>Flow</vt:lpstr>
      <vt:lpstr>BUSINESS REPORT</vt:lpstr>
      <vt:lpstr>STEPS INVOLVED IN CREATING A BUSINESS REPORT  </vt:lpstr>
      <vt:lpstr>STEPS INVOLVED IN CREATING A BUSINESS REPORT</vt:lpstr>
      <vt:lpstr>STEPS INVOLVED IN CREATING A BUSINESS REPORT</vt:lpstr>
      <vt:lpstr>How social media is used to distribute business information</vt:lpstr>
      <vt:lpstr>Refferences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REPORT</dc:title>
  <dc:creator>user</dc:creator>
  <cp:lastModifiedBy>Windows User</cp:lastModifiedBy>
  <cp:revision>14</cp:revision>
  <dcterms:created xsi:type="dcterms:W3CDTF">2019-02-04T15:29:47Z</dcterms:created>
  <dcterms:modified xsi:type="dcterms:W3CDTF">2019-02-04T18:15:00Z</dcterms:modified>
</cp:coreProperties>
</file>